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3" r:id="rId8"/>
    <p:sldId id="262" r:id="rId9"/>
    <p:sldId id="264" r:id="rId10"/>
    <p:sldId id="265" r:id="rId11"/>
    <p:sldId id="267" r:id="rId12"/>
    <p:sldId id="266" r:id="rId13"/>
  </p:sldIdLst>
  <p:sldSz cx="6858000" cy="9144000" type="letter"/>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65" d="100"/>
          <a:sy n="65" d="100"/>
        </p:scale>
        <p:origin x="2453" y="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496484"/>
            <a:ext cx="5829300" cy="3183467"/>
          </a:xfrm>
        </p:spPr>
        <p:txBody>
          <a:bodyPr anchor="b"/>
          <a:lstStyle>
            <a:lvl1pPr algn="ctr">
              <a:defRPr sz="45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857250" y="4802717"/>
            <a:ext cx="5143500" cy="2207683"/>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087CC0D5-C654-4CCB-9884-BADA7B76A336}" type="datetimeFigureOut">
              <a:rPr lang="es-MX" smtClean="0"/>
              <a:t>19/04/2020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39000761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87CC0D5-C654-4CCB-9884-BADA7B76A336}" type="datetimeFigureOut">
              <a:rPr lang="es-MX" smtClean="0"/>
              <a:t>19/04/2020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96274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486834"/>
            <a:ext cx="1478756" cy="7749117"/>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471488" y="486834"/>
            <a:ext cx="4350544" cy="7749117"/>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87CC0D5-C654-4CCB-9884-BADA7B76A336}" type="datetimeFigureOut">
              <a:rPr lang="es-MX" smtClean="0"/>
              <a:t>19/04/2020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57230714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087CC0D5-C654-4CCB-9884-BADA7B76A336}" type="datetimeFigureOut">
              <a:rPr lang="es-MX" smtClean="0"/>
              <a:t>19/04/2020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5051455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467916" y="2279653"/>
            <a:ext cx="5915025" cy="3803649"/>
          </a:xfrm>
        </p:spPr>
        <p:txBody>
          <a:bodyPr anchor="b"/>
          <a:lstStyle>
            <a:lvl1pPr>
              <a:defRPr sz="45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467916" y="6119286"/>
            <a:ext cx="5915025" cy="2000249"/>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s-ES"/>
              <a:t>Haga clic para modificar los estilos de texto del patrón</a:t>
            </a:r>
          </a:p>
        </p:txBody>
      </p:sp>
      <p:sp>
        <p:nvSpPr>
          <p:cNvPr id="4" name="Date Placeholder 3"/>
          <p:cNvSpPr>
            <a:spLocks noGrp="1"/>
          </p:cNvSpPr>
          <p:nvPr>
            <p:ph type="dt" sz="half" idx="10"/>
          </p:nvPr>
        </p:nvSpPr>
        <p:spPr/>
        <p:txBody>
          <a:bodyPr/>
          <a:lstStyle/>
          <a:p>
            <a:fld id="{087CC0D5-C654-4CCB-9884-BADA7B76A336}" type="datetimeFigureOut">
              <a:rPr lang="es-MX" smtClean="0"/>
              <a:t>19/04/2020</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1626927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471488"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3471863" y="2434167"/>
            <a:ext cx="2914650" cy="5801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087CC0D5-C654-4CCB-9884-BADA7B76A336}" type="datetimeFigureOut">
              <a:rPr lang="es-MX" smtClean="0"/>
              <a:t>19/04/2020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34237022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472381" y="486836"/>
            <a:ext cx="5915025" cy="1767417"/>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2381" y="2241551"/>
            <a:ext cx="2901255"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4" name="Content Placeholder 3"/>
          <p:cNvSpPr>
            <a:spLocks noGrp="1"/>
          </p:cNvSpPr>
          <p:nvPr>
            <p:ph sz="half" idx="2"/>
          </p:nvPr>
        </p:nvSpPr>
        <p:spPr>
          <a:xfrm>
            <a:off x="472381" y="3340100"/>
            <a:ext cx="2901255"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3471863" y="2241551"/>
            <a:ext cx="2915543" cy="1098549"/>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s-ES"/>
              <a:t>Haga clic para modificar los estilos de texto del patrón</a:t>
            </a:r>
          </a:p>
        </p:txBody>
      </p:sp>
      <p:sp>
        <p:nvSpPr>
          <p:cNvPr id="6" name="Content Placeholder 5"/>
          <p:cNvSpPr>
            <a:spLocks noGrp="1"/>
          </p:cNvSpPr>
          <p:nvPr>
            <p:ph sz="quarter" idx="4"/>
          </p:nvPr>
        </p:nvSpPr>
        <p:spPr>
          <a:xfrm>
            <a:off x="3471863" y="3340100"/>
            <a:ext cx="2915543" cy="4912784"/>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087CC0D5-C654-4CCB-9884-BADA7B76A336}" type="datetimeFigureOut">
              <a:rPr lang="es-MX" smtClean="0"/>
              <a:t>19/04/2020</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9647771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087CC0D5-C654-4CCB-9884-BADA7B76A336}" type="datetimeFigureOut">
              <a:rPr lang="es-MX" smtClean="0"/>
              <a:t>19/04/2020</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6560232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7CC0D5-C654-4CCB-9884-BADA7B76A336}" type="datetimeFigureOut">
              <a:rPr lang="es-MX" smtClean="0"/>
              <a:t>19/04/2020</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9730135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2915543" y="1316569"/>
            <a:ext cx="3471863" cy="6498167"/>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87CC0D5-C654-4CCB-9884-BADA7B76A336}" type="datetimeFigureOut">
              <a:rPr lang="es-MX" smtClean="0"/>
              <a:t>19/04/2020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31701369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472381" y="609600"/>
            <a:ext cx="2211884" cy="2133600"/>
          </a:xfrm>
        </p:spPr>
        <p:txBody>
          <a:bodyPr anchor="b"/>
          <a:lstStyle>
            <a:lvl1pPr>
              <a:defRPr sz="24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2915543" y="1316569"/>
            <a:ext cx="3471863" cy="6498167"/>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472381" y="2743200"/>
            <a:ext cx="2211884" cy="508211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s-ES"/>
              <a:t>Haga clic para modificar los estilos de texto del patrón</a:t>
            </a:r>
          </a:p>
        </p:txBody>
      </p:sp>
      <p:sp>
        <p:nvSpPr>
          <p:cNvPr id="5" name="Date Placeholder 4"/>
          <p:cNvSpPr>
            <a:spLocks noGrp="1"/>
          </p:cNvSpPr>
          <p:nvPr>
            <p:ph type="dt" sz="half" idx="10"/>
          </p:nvPr>
        </p:nvSpPr>
        <p:spPr/>
        <p:txBody>
          <a:bodyPr/>
          <a:lstStyle/>
          <a:p>
            <a:fld id="{087CC0D5-C654-4CCB-9884-BADA7B76A336}" type="datetimeFigureOut">
              <a:rPr lang="es-MX" smtClean="0"/>
              <a:t>19/04/2020</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E0A3A621-C6EB-4ED1-B64C-DB6D641C24C9}" type="slidenum">
              <a:rPr lang="es-MX" smtClean="0"/>
              <a:t>‹Nº›</a:t>
            </a:fld>
            <a:endParaRPr lang="es-MX"/>
          </a:p>
        </p:txBody>
      </p:sp>
    </p:spTree>
    <p:extLst>
      <p:ext uri="{BB962C8B-B14F-4D97-AF65-F5344CB8AC3E}">
        <p14:creationId xmlns:p14="http://schemas.microsoft.com/office/powerpoint/2010/main" val="15620929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486836"/>
            <a:ext cx="5915025" cy="1767417"/>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71488" y="2434167"/>
            <a:ext cx="5915025" cy="5801784"/>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471488" y="8475136"/>
            <a:ext cx="1543050" cy="486833"/>
          </a:xfrm>
          <a:prstGeom prst="rect">
            <a:avLst/>
          </a:prstGeom>
        </p:spPr>
        <p:txBody>
          <a:bodyPr vert="horz" lIns="91440" tIns="45720" rIns="91440" bIns="45720" rtlCol="0" anchor="ctr"/>
          <a:lstStyle>
            <a:lvl1pPr algn="l">
              <a:defRPr sz="900">
                <a:solidFill>
                  <a:schemeClr val="tx1">
                    <a:tint val="75000"/>
                  </a:schemeClr>
                </a:solidFill>
              </a:defRPr>
            </a:lvl1pPr>
          </a:lstStyle>
          <a:p>
            <a:fld id="{087CC0D5-C654-4CCB-9884-BADA7B76A336}" type="datetimeFigureOut">
              <a:rPr lang="es-MX" smtClean="0"/>
              <a:t>19/04/2020</a:t>
            </a:fld>
            <a:endParaRPr lang="es-MX"/>
          </a:p>
        </p:txBody>
      </p:sp>
      <p:sp>
        <p:nvSpPr>
          <p:cNvPr id="5" name="Footer Placeholder 4"/>
          <p:cNvSpPr>
            <a:spLocks noGrp="1"/>
          </p:cNvSpPr>
          <p:nvPr>
            <p:ph type="ftr" sz="quarter" idx="3"/>
          </p:nvPr>
        </p:nvSpPr>
        <p:spPr>
          <a:xfrm>
            <a:off x="2271713" y="8475136"/>
            <a:ext cx="2314575" cy="48683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4843463" y="8475136"/>
            <a:ext cx="1543050" cy="486833"/>
          </a:xfrm>
          <a:prstGeom prst="rect">
            <a:avLst/>
          </a:prstGeom>
        </p:spPr>
        <p:txBody>
          <a:bodyPr vert="horz" lIns="91440" tIns="45720" rIns="91440" bIns="45720" rtlCol="0" anchor="ctr"/>
          <a:lstStyle>
            <a:lvl1pPr algn="r">
              <a:defRPr sz="900">
                <a:solidFill>
                  <a:schemeClr val="tx1">
                    <a:tint val="75000"/>
                  </a:schemeClr>
                </a:solidFill>
              </a:defRPr>
            </a:lvl1pPr>
          </a:lstStyle>
          <a:p>
            <a:fld id="{E0A3A621-C6EB-4ED1-B64C-DB6D641C24C9}" type="slidenum">
              <a:rPr lang="es-MX" smtClean="0"/>
              <a:t>‹Nº›</a:t>
            </a:fld>
            <a:endParaRPr lang="es-MX"/>
          </a:p>
        </p:txBody>
      </p:sp>
    </p:spTree>
    <p:extLst>
      <p:ext uri="{BB962C8B-B14F-4D97-AF65-F5344CB8AC3E}">
        <p14:creationId xmlns:p14="http://schemas.microsoft.com/office/powerpoint/2010/main" val="36046124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adroTexto 3">
            <a:extLst>
              <a:ext uri="{FF2B5EF4-FFF2-40B4-BE49-F238E27FC236}">
                <a16:creationId xmlns:a16="http://schemas.microsoft.com/office/drawing/2014/main" id="{BEF70B14-4FF6-4E6A-BA4A-98151176478D}"/>
              </a:ext>
            </a:extLst>
          </p:cNvPr>
          <p:cNvSpPr txBox="1"/>
          <p:nvPr/>
        </p:nvSpPr>
        <p:spPr>
          <a:xfrm>
            <a:off x="688848" y="368167"/>
            <a:ext cx="5711952" cy="7386638"/>
          </a:xfrm>
          <a:prstGeom prst="rect">
            <a:avLst/>
          </a:prstGeom>
          <a:noFill/>
        </p:spPr>
        <p:txBody>
          <a:bodyPr wrap="square" rtlCol="0">
            <a:spAutoFit/>
          </a:bodyPr>
          <a:lstStyle/>
          <a:p>
            <a:pPr algn="ctr"/>
            <a:endParaRPr lang="es-MX" sz="1200" dirty="0">
              <a:latin typeface="Arial" panose="020B0604020202020204" pitchFamily="34" charset="0"/>
              <a:cs typeface="Arial" panose="020B0604020202020204" pitchFamily="34" charset="0"/>
            </a:endParaRPr>
          </a:p>
          <a:p>
            <a:pPr algn="ctr"/>
            <a:endParaRPr lang="es-MX" sz="1200" dirty="0">
              <a:latin typeface="Arial" panose="020B0604020202020204" pitchFamily="34" charset="0"/>
              <a:cs typeface="Arial" panose="020B0604020202020204" pitchFamily="34" charset="0"/>
            </a:endParaRPr>
          </a:p>
          <a:p>
            <a:pPr algn="ctr"/>
            <a:r>
              <a:rPr lang="es-MX" sz="1200" dirty="0">
                <a:latin typeface="Arial" panose="020B0604020202020204" pitchFamily="34" charset="0"/>
                <a:cs typeface="Arial" panose="020B0604020202020204" pitchFamily="34" charset="0"/>
              </a:rPr>
              <a:t>ESCUELA SECUNDARIA GENERAL # 59</a:t>
            </a:r>
          </a:p>
          <a:p>
            <a:pPr algn="ctr"/>
            <a:r>
              <a:rPr lang="es-MX" sz="1200" dirty="0">
                <a:latin typeface="Arial" panose="020B0604020202020204" pitchFamily="34" charset="0"/>
                <a:cs typeface="Arial" panose="020B0604020202020204" pitchFamily="34" charset="0"/>
              </a:rPr>
              <a:t> “RENE CASSIN”</a:t>
            </a:r>
          </a:p>
          <a:p>
            <a:pPr algn="ctr"/>
            <a:r>
              <a:rPr lang="es-MX" sz="1200" dirty="0">
                <a:latin typeface="Arial" panose="020B0604020202020204" pitchFamily="34" charset="0"/>
                <a:cs typeface="Arial" panose="020B0604020202020204" pitchFamily="34" charset="0"/>
              </a:rPr>
              <a:t>TURNO MATUTINO</a:t>
            </a:r>
          </a:p>
          <a:p>
            <a:pPr algn="ctr"/>
            <a:r>
              <a:rPr lang="es-MX" sz="1200" dirty="0">
                <a:latin typeface="Arial" panose="020B0604020202020204" pitchFamily="34" charset="0"/>
                <a:cs typeface="Arial" panose="020B0604020202020204" pitchFamily="34" charset="0"/>
              </a:rPr>
              <a:t>CIENCIAS ll (FÍSICA)</a:t>
            </a:r>
          </a:p>
          <a:p>
            <a:endParaRPr lang="es-MX" sz="1200" dirty="0">
              <a:latin typeface="Arial" panose="020B0604020202020204" pitchFamily="34" charset="0"/>
              <a:cs typeface="Arial" panose="020B0604020202020204" pitchFamily="34" charset="0"/>
            </a:endParaRPr>
          </a:p>
          <a:p>
            <a:r>
              <a:rPr lang="es-MX" sz="1200" dirty="0">
                <a:latin typeface="Arial" panose="020B0604020202020204" pitchFamily="34" charset="0"/>
                <a:cs typeface="Arial" panose="020B0604020202020204" pitchFamily="34" charset="0"/>
              </a:rPr>
              <a:t>PROFESORA:</a:t>
            </a:r>
          </a:p>
          <a:p>
            <a:r>
              <a:rPr lang="es-MX" sz="1200" dirty="0">
                <a:latin typeface="Arial" panose="020B0604020202020204" pitchFamily="34" charset="0"/>
                <a:cs typeface="Arial" panose="020B0604020202020204" pitchFamily="34" charset="0"/>
              </a:rPr>
              <a:t> </a:t>
            </a:r>
          </a:p>
          <a:p>
            <a:r>
              <a:rPr lang="es-MX" sz="1200" dirty="0">
                <a:latin typeface="Arial" panose="020B0604020202020204" pitchFamily="34" charset="0"/>
                <a:cs typeface="Arial" panose="020B0604020202020204" pitchFamily="34" charset="0"/>
              </a:rPr>
              <a:t>MARIA DEL ROCÍO HUITRÓN CUEVAS claseciencias59@gmail.com</a:t>
            </a:r>
          </a:p>
          <a:p>
            <a:endParaRPr lang="es-MX" sz="1200" dirty="0">
              <a:latin typeface="Arial" panose="020B0604020202020204" pitchFamily="34" charset="0"/>
              <a:cs typeface="Arial" panose="020B0604020202020204" pitchFamily="34" charset="0"/>
            </a:endParaRPr>
          </a:p>
          <a:p>
            <a:r>
              <a:rPr lang="es-MX" sz="1200" dirty="0">
                <a:latin typeface="Arial" panose="020B0604020202020204" pitchFamily="34" charset="0"/>
                <a:cs typeface="Arial" panose="020B0604020202020204" pitchFamily="34" charset="0"/>
              </a:rPr>
              <a:t>GRUPOS: D</a:t>
            </a:r>
          </a:p>
          <a:p>
            <a:endParaRPr lang="es-MX" sz="1200" dirty="0">
              <a:latin typeface="Arial" panose="020B0604020202020204" pitchFamily="34" charset="0"/>
              <a:cs typeface="Arial" panose="020B0604020202020204" pitchFamily="34" charset="0"/>
            </a:endParaRPr>
          </a:p>
          <a:p>
            <a:pPr algn="ctr"/>
            <a:r>
              <a:rPr lang="es-MX" sz="1200" b="1" dirty="0">
                <a:latin typeface="Arial" panose="020B0604020202020204" pitchFamily="34" charset="0"/>
                <a:cs typeface="Arial" panose="020B0604020202020204" pitchFamily="34" charset="0"/>
              </a:rPr>
              <a:t>ACTIVIDADES CONTINGENCIA SANITARIA COVID -19</a:t>
            </a:r>
          </a:p>
          <a:p>
            <a:r>
              <a:rPr lang="es-MX" sz="1200" dirty="0">
                <a:latin typeface="Arial" panose="020B0604020202020204" pitchFamily="34" charset="0"/>
                <a:cs typeface="Arial" panose="020B0604020202020204" pitchFamily="34" charset="0"/>
              </a:rPr>
              <a:t> </a:t>
            </a:r>
          </a:p>
          <a:p>
            <a:r>
              <a:rPr lang="es-MX" sz="1200" dirty="0">
                <a:latin typeface="Arial" panose="020B0604020202020204" pitchFamily="34" charset="0"/>
                <a:cs typeface="Arial" panose="020B0604020202020204" pitchFamily="34" charset="0"/>
              </a:rPr>
              <a:t>SEMANA COMPRENDIDA DEL </a:t>
            </a:r>
            <a:r>
              <a:rPr lang="es-MX" sz="1200" b="1" u="sng" dirty="0">
                <a:latin typeface="Arial" panose="020B0604020202020204" pitchFamily="34" charset="0"/>
                <a:cs typeface="Arial" panose="020B0604020202020204" pitchFamily="34" charset="0"/>
              </a:rPr>
              <a:t>20 AL 30 DE ABRIL DE 2020</a:t>
            </a:r>
            <a:r>
              <a:rPr lang="es-MX" sz="1200" dirty="0">
                <a:latin typeface="Arial" panose="020B0604020202020204" pitchFamily="34" charset="0"/>
                <a:cs typeface="Arial" panose="020B0604020202020204" pitchFamily="34" charset="0"/>
              </a:rPr>
              <a:t>.</a:t>
            </a:r>
          </a:p>
          <a:p>
            <a:endParaRPr lang="es-MX" sz="1200" dirty="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p>
            <a:r>
              <a:rPr lang="es-MX" sz="1200" dirty="0">
                <a:latin typeface="Arial" panose="020B0604020202020204" pitchFamily="34" charset="0"/>
                <a:cs typeface="Arial" panose="020B0604020202020204" pitchFamily="34" charset="0"/>
              </a:rPr>
              <a:t>INDICACIONES :</a:t>
            </a:r>
          </a:p>
          <a:p>
            <a:endParaRPr lang="es-MX" sz="1200" dirty="0">
              <a:latin typeface="Arial" panose="020B0604020202020204" pitchFamily="34" charset="0"/>
              <a:cs typeface="Arial" panose="020B0604020202020204" pitchFamily="34" charset="0"/>
            </a:endParaRPr>
          </a:p>
          <a:p>
            <a:pPr marL="342900" indent="-342900" algn="just">
              <a:buAutoNum type="arabicPeriod"/>
            </a:pPr>
            <a:r>
              <a:rPr lang="es-MX" sz="1200" dirty="0">
                <a:latin typeface="Arial" panose="020B0604020202020204" pitchFamily="34" charset="0"/>
                <a:cs typeface="Arial" panose="020B0604020202020204" pitchFamily="34" charset="0"/>
              </a:rPr>
              <a:t>Las actividades las deberán imprimir, pegar y resolver en la libreta. En caso de que alguno de ustedes No tenga mecanismo para impresión entonces tendrá que transcribir la actividad en el cuaderno de la asignatura. Dicha actividad deberá tener fecha en la se elaboro y firma de padre, madre o tutor.</a:t>
            </a:r>
          </a:p>
          <a:p>
            <a:pPr marL="342900" indent="-342900" algn="just">
              <a:buAutoNum type="arabicPeriod"/>
            </a:pPr>
            <a:endParaRPr lang="es-MX" sz="1200" dirty="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p>
            <a:pPr marL="342900" indent="-342900">
              <a:buAutoNum type="arabicPeriod"/>
            </a:pPr>
            <a:endParaRPr lang="es-MX" sz="1200" dirty="0">
              <a:latin typeface="Arial" panose="020B0604020202020204" pitchFamily="34" charset="0"/>
              <a:cs typeface="Arial" panose="020B0604020202020204" pitchFamily="34" charset="0"/>
            </a:endParaRPr>
          </a:p>
          <a:p>
            <a:endParaRPr lang="es-MX" sz="1200" dirty="0">
              <a:latin typeface="Arial" panose="020B0604020202020204" pitchFamily="34" charset="0"/>
              <a:cs typeface="Arial" panose="020B0604020202020204" pitchFamily="34" charset="0"/>
            </a:endParaRPr>
          </a:p>
          <a:p>
            <a:pPr algn="ctr"/>
            <a:r>
              <a:rPr lang="es-MX" dirty="0">
                <a:latin typeface="Buxton Sketch" panose="03080500000500000004" pitchFamily="66" charset="0"/>
              </a:rPr>
              <a:t> Le </a:t>
            </a:r>
            <a:r>
              <a:rPr lang="es-MX" dirty="0" err="1">
                <a:latin typeface="Buxton Sketch" panose="03080500000500000004" pitchFamily="66" charset="0"/>
              </a:rPr>
              <a:t>envio</a:t>
            </a:r>
            <a:r>
              <a:rPr lang="es-MX" dirty="0">
                <a:latin typeface="Buxton Sketch" panose="03080500000500000004" pitchFamily="66" charset="0"/>
              </a:rPr>
              <a:t> saludos y esperando verlos pronto!! </a:t>
            </a:r>
          </a:p>
          <a:p>
            <a:pPr algn="ctr"/>
            <a:endParaRPr lang="es-MX" dirty="0">
              <a:latin typeface="Buxton Sketch" panose="03080500000500000004" pitchFamily="66" charset="0"/>
            </a:endParaRPr>
          </a:p>
          <a:p>
            <a:pPr algn="ctr"/>
            <a:r>
              <a:rPr lang="es-MX" dirty="0">
                <a:latin typeface="Buxton Sketch" panose="03080500000500000004" pitchFamily="66" charset="0"/>
              </a:rPr>
              <a:t>!!</a:t>
            </a:r>
            <a:r>
              <a:rPr lang="es-MX" dirty="0" err="1">
                <a:latin typeface="Buxton Sketch" panose="03080500000500000004" pitchFamily="66" charset="0"/>
              </a:rPr>
              <a:t>Cuidense</a:t>
            </a:r>
            <a:r>
              <a:rPr lang="es-MX" dirty="0">
                <a:latin typeface="Buxton Sketch" panose="03080500000500000004" pitchFamily="66" charset="0"/>
              </a:rPr>
              <a:t> mucho!!</a:t>
            </a:r>
          </a:p>
          <a:p>
            <a:pPr algn="ctr"/>
            <a:endParaRPr lang="es-MX" dirty="0">
              <a:latin typeface="Buxton Sketch" panose="03080500000500000004" pitchFamily="66" charset="0"/>
            </a:endParaRPr>
          </a:p>
          <a:p>
            <a:pPr algn="ctr"/>
            <a:r>
              <a:rPr lang="es-MX" u="sng" dirty="0">
                <a:latin typeface="Buxton Sketch" panose="03080500000500000004" pitchFamily="66" charset="0"/>
              </a:rPr>
              <a:t>QUEDENSE EN CASA</a:t>
            </a:r>
          </a:p>
          <a:p>
            <a:pPr algn="ctr"/>
            <a:endParaRPr lang="es-MX" dirty="0">
              <a:latin typeface="Buxton Sketch" panose="03080500000500000004" pitchFamily="66" charset="0"/>
            </a:endParaRPr>
          </a:p>
          <a:p>
            <a:endParaRPr lang="es-MX" dirty="0"/>
          </a:p>
        </p:txBody>
      </p:sp>
    </p:spTree>
    <p:extLst>
      <p:ext uri="{BB962C8B-B14F-4D97-AF65-F5344CB8AC3E}">
        <p14:creationId xmlns:p14="http://schemas.microsoft.com/office/powerpoint/2010/main" val="142298582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FC90DCE-AA43-485C-B889-250ECF021E6B}"/>
              </a:ext>
            </a:extLst>
          </p:cNvPr>
          <p:cNvPicPr>
            <a:picLocks noChangeAspect="1"/>
          </p:cNvPicPr>
          <p:nvPr/>
        </p:nvPicPr>
        <p:blipFill>
          <a:blip r:embed="rId2"/>
          <a:stretch>
            <a:fillRect/>
          </a:stretch>
        </p:blipFill>
        <p:spPr>
          <a:xfrm>
            <a:off x="423862" y="504093"/>
            <a:ext cx="6010275" cy="8016020"/>
          </a:xfrm>
          <a:prstGeom prst="rect">
            <a:avLst/>
          </a:prstGeom>
        </p:spPr>
      </p:pic>
    </p:spTree>
    <p:extLst>
      <p:ext uri="{BB962C8B-B14F-4D97-AF65-F5344CB8AC3E}">
        <p14:creationId xmlns:p14="http://schemas.microsoft.com/office/powerpoint/2010/main" val="50769419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73A57EA-24CD-4FC4-B44E-CEF1C88DC33A}"/>
              </a:ext>
            </a:extLst>
          </p:cNvPr>
          <p:cNvPicPr>
            <a:picLocks noChangeAspect="1"/>
          </p:cNvPicPr>
          <p:nvPr/>
        </p:nvPicPr>
        <p:blipFill>
          <a:blip r:embed="rId2"/>
          <a:stretch>
            <a:fillRect/>
          </a:stretch>
        </p:blipFill>
        <p:spPr>
          <a:xfrm>
            <a:off x="338137" y="652462"/>
            <a:ext cx="6181725" cy="7839075"/>
          </a:xfrm>
          <a:prstGeom prst="rect">
            <a:avLst/>
          </a:prstGeom>
        </p:spPr>
      </p:pic>
    </p:spTree>
    <p:extLst>
      <p:ext uri="{BB962C8B-B14F-4D97-AF65-F5344CB8AC3E}">
        <p14:creationId xmlns:p14="http://schemas.microsoft.com/office/powerpoint/2010/main" val="152904092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0C5B3D00-2604-49DF-9C15-AD48F346089A}"/>
              </a:ext>
            </a:extLst>
          </p:cNvPr>
          <p:cNvPicPr>
            <a:picLocks noChangeAspect="1"/>
          </p:cNvPicPr>
          <p:nvPr/>
        </p:nvPicPr>
        <p:blipFill>
          <a:blip r:embed="rId2"/>
          <a:stretch>
            <a:fillRect/>
          </a:stretch>
        </p:blipFill>
        <p:spPr>
          <a:xfrm>
            <a:off x="385762" y="681037"/>
            <a:ext cx="6086475" cy="7781925"/>
          </a:xfrm>
          <a:prstGeom prst="rect">
            <a:avLst/>
          </a:prstGeom>
        </p:spPr>
      </p:pic>
    </p:spTree>
    <p:extLst>
      <p:ext uri="{BB962C8B-B14F-4D97-AF65-F5344CB8AC3E}">
        <p14:creationId xmlns:p14="http://schemas.microsoft.com/office/powerpoint/2010/main" val="33046067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16F99152-E29B-413B-90FC-672CE15F5E0B}"/>
              </a:ext>
            </a:extLst>
          </p:cNvPr>
          <p:cNvPicPr>
            <a:picLocks noChangeAspect="1"/>
          </p:cNvPicPr>
          <p:nvPr/>
        </p:nvPicPr>
        <p:blipFill>
          <a:blip r:embed="rId2"/>
          <a:stretch>
            <a:fillRect/>
          </a:stretch>
        </p:blipFill>
        <p:spPr>
          <a:xfrm>
            <a:off x="366712" y="614362"/>
            <a:ext cx="6124575" cy="7915275"/>
          </a:xfrm>
          <a:prstGeom prst="rect">
            <a:avLst/>
          </a:prstGeom>
        </p:spPr>
      </p:pic>
    </p:spTree>
    <p:extLst>
      <p:ext uri="{BB962C8B-B14F-4D97-AF65-F5344CB8AC3E}">
        <p14:creationId xmlns:p14="http://schemas.microsoft.com/office/powerpoint/2010/main" val="198736560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7EAD6B3C-376A-4B25-94C0-D11C563F2816}"/>
              </a:ext>
            </a:extLst>
          </p:cNvPr>
          <p:cNvPicPr>
            <a:picLocks noChangeAspect="1"/>
          </p:cNvPicPr>
          <p:nvPr/>
        </p:nvPicPr>
        <p:blipFill>
          <a:blip r:embed="rId2"/>
          <a:stretch>
            <a:fillRect/>
          </a:stretch>
        </p:blipFill>
        <p:spPr>
          <a:xfrm>
            <a:off x="347662" y="623887"/>
            <a:ext cx="6162675" cy="7896225"/>
          </a:xfrm>
          <a:prstGeom prst="rect">
            <a:avLst/>
          </a:prstGeom>
        </p:spPr>
      </p:pic>
    </p:spTree>
    <p:extLst>
      <p:ext uri="{BB962C8B-B14F-4D97-AF65-F5344CB8AC3E}">
        <p14:creationId xmlns:p14="http://schemas.microsoft.com/office/powerpoint/2010/main" val="10855168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8136260C-C08D-4DFA-A5C3-526A4EA7437D}"/>
              </a:ext>
            </a:extLst>
          </p:cNvPr>
          <p:cNvPicPr>
            <a:picLocks noChangeAspect="1"/>
          </p:cNvPicPr>
          <p:nvPr/>
        </p:nvPicPr>
        <p:blipFill>
          <a:blip r:embed="rId2"/>
          <a:stretch>
            <a:fillRect/>
          </a:stretch>
        </p:blipFill>
        <p:spPr>
          <a:xfrm>
            <a:off x="376237" y="633412"/>
            <a:ext cx="6105525" cy="8170619"/>
          </a:xfrm>
          <a:prstGeom prst="rect">
            <a:avLst/>
          </a:prstGeom>
        </p:spPr>
      </p:pic>
    </p:spTree>
    <p:extLst>
      <p:ext uri="{BB962C8B-B14F-4D97-AF65-F5344CB8AC3E}">
        <p14:creationId xmlns:p14="http://schemas.microsoft.com/office/powerpoint/2010/main" val="15978152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A3A849A8-6E03-42B4-BE08-2FB483CA8308}"/>
              </a:ext>
            </a:extLst>
          </p:cNvPr>
          <p:cNvPicPr>
            <a:picLocks noChangeAspect="1"/>
          </p:cNvPicPr>
          <p:nvPr/>
        </p:nvPicPr>
        <p:blipFill>
          <a:blip r:embed="rId2"/>
          <a:stretch>
            <a:fillRect/>
          </a:stretch>
        </p:blipFill>
        <p:spPr>
          <a:xfrm>
            <a:off x="376237" y="623887"/>
            <a:ext cx="6105525" cy="7896225"/>
          </a:xfrm>
          <a:prstGeom prst="rect">
            <a:avLst/>
          </a:prstGeom>
        </p:spPr>
      </p:pic>
    </p:spTree>
    <p:extLst>
      <p:ext uri="{BB962C8B-B14F-4D97-AF65-F5344CB8AC3E}">
        <p14:creationId xmlns:p14="http://schemas.microsoft.com/office/powerpoint/2010/main" val="76876463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D250D72F-6234-438B-9888-3E9518D29C3D}"/>
              </a:ext>
            </a:extLst>
          </p:cNvPr>
          <p:cNvPicPr>
            <a:picLocks noChangeAspect="1"/>
          </p:cNvPicPr>
          <p:nvPr/>
        </p:nvPicPr>
        <p:blipFill>
          <a:blip r:embed="rId2"/>
          <a:stretch>
            <a:fillRect/>
          </a:stretch>
        </p:blipFill>
        <p:spPr>
          <a:xfrm>
            <a:off x="347662" y="457200"/>
            <a:ext cx="6162675" cy="8182707"/>
          </a:xfrm>
          <a:prstGeom prst="rect">
            <a:avLst/>
          </a:prstGeom>
        </p:spPr>
      </p:pic>
    </p:spTree>
    <p:extLst>
      <p:ext uri="{BB962C8B-B14F-4D97-AF65-F5344CB8AC3E}">
        <p14:creationId xmlns:p14="http://schemas.microsoft.com/office/powerpoint/2010/main" val="31277412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E0CC73A3-09C3-49A0-A427-C5A28D34C741}"/>
              </a:ext>
            </a:extLst>
          </p:cNvPr>
          <p:cNvPicPr>
            <a:picLocks noChangeAspect="1"/>
          </p:cNvPicPr>
          <p:nvPr/>
        </p:nvPicPr>
        <p:blipFill>
          <a:blip r:embed="rId2"/>
          <a:stretch>
            <a:fillRect/>
          </a:stretch>
        </p:blipFill>
        <p:spPr>
          <a:xfrm>
            <a:off x="404812" y="671512"/>
            <a:ext cx="6048375" cy="7800975"/>
          </a:xfrm>
          <a:prstGeom prst="rect">
            <a:avLst/>
          </a:prstGeom>
        </p:spPr>
      </p:pic>
    </p:spTree>
    <p:extLst>
      <p:ext uri="{BB962C8B-B14F-4D97-AF65-F5344CB8AC3E}">
        <p14:creationId xmlns:p14="http://schemas.microsoft.com/office/powerpoint/2010/main" val="8510036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Imagen 1">
            <a:extLst>
              <a:ext uri="{FF2B5EF4-FFF2-40B4-BE49-F238E27FC236}">
                <a16:creationId xmlns:a16="http://schemas.microsoft.com/office/drawing/2014/main" id="{94AF1EC6-D989-45A2-8B6D-B0FCA8E477B5}"/>
              </a:ext>
            </a:extLst>
          </p:cNvPr>
          <p:cNvPicPr>
            <a:picLocks noChangeAspect="1"/>
          </p:cNvPicPr>
          <p:nvPr/>
        </p:nvPicPr>
        <p:blipFill>
          <a:blip r:embed="rId2"/>
          <a:stretch>
            <a:fillRect/>
          </a:stretch>
        </p:blipFill>
        <p:spPr>
          <a:xfrm>
            <a:off x="385762" y="681037"/>
            <a:ext cx="6086475" cy="8005763"/>
          </a:xfrm>
          <a:prstGeom prst="rect">
            <a:avLst/>
          </a:prstGeom>
        </p:spPr>
      </p:pic>
    </p:spTree>
    <p:extLst>
      <p:ext uri="{BB962C8B-B14F-4D97-AF65-F5344CB8AC3E}">
        <p14:creationId xmlns:p14="http://schemas.microsoft.com/office/powerpoint/2010/main" val="330172781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n 3">
            <a:extLst>
              <a:ext uri="{FF2B5EF4-FFF2-40B4-BE49-F238E27FC236}">
                <a16:creationId xmlns:a16="http://schemas.microsoft.com/office/drawing/2014/main" id="{28BAD43C-3387-497D-B412-AF9B341340DC}"/>
              </a:ext>
            </a:extLst>
          </p:cNvPr>
          <p:cNvPicPr>
            <a:picLocks noChangeAspect="1"/>
          </p:cNvPicPr>
          <p:nvPr/>
        </p:nvPicPr>
        <p:blipFill>
          <a:blip r:embed="rId2"/>
          <a:stretch>
            <a:fillRect/>
          </a:stretch>
        </p:blipFill>
        <p:spPr>
          <a:xfrm>
            <a:off x="347662" y="468923"/>
            <a:ext cx="6162675" cy="8194431"/>
          </a:xfrm>
          <a:prstGeom prst="rect">
            <a:avLst/>
          </a:prstGeom>
        </p:spPr>
      </p:pic>
    </p:spTree>
    <p:extLst>
      <p:ext uri="{BB962C8B-B14F-4D97-AF65-F5344CB8AC3E}">
        <p14:creationId xmlns:p14="http://schemas.microsoft.com/office/powerpoint/2010/main" val="3328249199"/>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Tema de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46</TotalTime>
  <Words>125</Words>
  <Application>Microsoft Office PowerPoint</Application>
  <PresentationFormat>Carta (216 x 279 mm)</PresentationFormat>
  <Paragraphs>30</Paragraphs>
  <Slides>12</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12</vt:i4>
      </vt:variant>
    </vt:vector>
  </HeadingPairs>
  <TitlesOfParts>
    <vt:vector size="17" baseType="lpstr">
      <vt:lpstr>Arial</vt:lpstr>
      <vt:lpstr>Buxton Sketch</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Carlos Vega</dc:creator>
  <cp:lastModifiedBy>Carlos Vega</cp:lastModifiedBy>
  <cp:revision>6</cp:revision>
  <dcterms:created xsi:type="dcterms:W3CDTF">2020-04-20T02:06:56Z</dcterms:created>
  <dcterms:modified xsi:type="dcterms:W3CDTF">2020-04-20T02:53:22Z</dcterms:modified>
</cp:coreProperties>
</file>